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3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" y="1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31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653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9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86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55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89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89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13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11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85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551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22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47812B-13BB-4AA5-8557-CB75B49C6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2366" y="715617"/>
            <a:ext cx="7739269" cy="1494100"/>
          </a:xfrm>
        </p:spPr>
        <p:txBody>
          <a:bodyPr>
            <a:noAutofit/>
          </a:bodyPr>
          <a:lstStyle/>
          <a:p>
            <a:r>
              <a:rPr lang="ja-JP" altLang="en-US" sz="48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第</a:t>
            </a:r>
            <a:r>
              <a:rPr lang="en-US" altLang="ja-JP" sz="48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72</a:t>
            </a:r>
            <a:r>
              <a:rPr lang="ja-JP" altLang="en-US" sz="48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回中国四国小児科学会</a:t>
            </a:r>
            <a:br>
              <a:rPr lang="en-US" altLang="ja-JP" sz="48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ＣＯＩ開示</a:t>
            </a:r>
          </a:p>
        </p:txBody>
      </p:sp>
      <p:pic>
        <p:nvPicPr>
          <p:cNvPr id="4" name="オーディオ 3">
            <a:hlinkClick r:id="" action="ppaction://media"/>
            <a:extLst>
              <a:ext uri="{FF2B5EF4-FFF2-40B4-BE49-F238E27FC236}">
                <a16:creationId xmlns:a16="http://schemas.microsoft.com/office/drawing/2014/main" id="{A47E727B-B8DE-492E-B951-4A744ED907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42500" y="6032500"/>
            <a:ext cx="609600" cy="609600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C963D19-D70E-4496-86D2-45DB114A299D}"/>
              </a:ext>
            </a:extLst>
          </p:cNvPr>
          <p:cNvSpPr txBox="1"/>
          <p:nvPr/>
        </p:nvSpPr>
        <p:spPr>
          <a:xfrm>
            <a:off x="1123123" y="4183754"/>
            <a:ext cx="709322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日本小児科学会の定める利益相反に関する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　開示事項はありません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" name="字幕 2">
            <a:extLst>
              <a:ext uri="{FF2B5EF4-FFF2-40B4-BE49-F238E27FC236}">
                <a16:creationId xmlns:a16="http://schemas.microsoft.com/office/drawing/2014/main" id="{01402D41-BDB7-4240-A23D-19FC2442C81F}"/>
              </a:ext>
            </a:extLst>
          </p:cNvPr>
          <p:cNvSpPr txBox="1">
            <a:spLocks/>
          </p:cNvSpPr>
          <p:nvPr/>
        </p:nvSpPr>
        <p:spPr>
          <a:xfrm>
            <a:off x="337931" y="2628004"/>
            <a:ext cx="8468138" cy="1135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発表者名：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○○○○、○○○○ 、○○○○、</a:t>
            </a: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共同演者を含む全員の氏名を記載ください</a:t>
            </a: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797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26"/>
    </mc:Choice>
    <mc:Fallback xmlns="">
      <p:transition spd="slow" advTm="65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9731</TotalTime>
  <Words>52</Words>
  <Application>Microsoft Macintosh PowerPoint</Application>
  <PresentationFormat>画面に合わせる (4:3)</PresentationFormat>
  <Paragraphs>5</Paragraphs>
  <Slides>1</Slides>
  <Notes>0</Notes>
  <HiddenSlides>0</HiddenSlides>
  <MMClips>1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HGSｺﾞｼｯｸM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第72回中国四国小児科学会 ＣＯＩ開示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一般演題</dc:title>
  <dc:creator>NPC-EC025</dc:creator>
  <cp:lastModifiedBy>Microsoft Office User</cp:lastModifiedBy>
  <cp:revision>6</cp:revision>
  <dcterms:created xsi:type="dcterms:W3CDTF">2020-08-25T01:37:22Z</dcterms:created>
  <dcterms:modified xsi:type="dcterms:W3CDTF">2020-09-25T00:59:00Z</dcterms:modified>
</cp:coreProperties>
</file>